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1" r:id="rId6"/>
    <p:sldId id="262" r:id="rId7"/>
    <p:sldId id="271" r:id="rId8"/>
    <p:sldId id="264" r:id="rId9"/>
    <p:sldId id="263" r:id="rId10"/>
    <p:sldId id="273" r:id="rId11"/>
    <p:sldId id="266" r:id="rId12"/>
  </p:sldIdLst>
  <p:sldSz cx="18288000" cy="10287000"/>
  <p:notesSz cx="6858000" cy="9144000"/>
  <p:embeddedFontLst>
    <p:embeddedFont>
      <p:font typeface="Dosis Extra Bold" charset="0"/>
      <p:regular r:id="rId13"/>
    </p:embeddedFont>
    <p:embeddedFont>
      <p:font typeface="Aleo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leo Bold" charset="0"/>
      <p:regular r:id="rId19"/>
    </p:embeddedFont>
    <p:embeddedFont>
      <p:font typeface="Open Sans Extra Bold" charset="0"/>
      <p:regular r:id="rId20"/>
    </p:embeddedFont>
    <p:embeddedFont>
      <p:font typeface="Open Sans Light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57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29092" y="2000228"/>
            <a:ext cx="10715700" cy="3472141"/>
            <a:chOff x="0" y="123825"/>
            <a:chExt cx="8767438" cy="82614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23825"/>
              <a:ext cx="8767438" cy="4202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99"/>
                </a:lnSpc>
              </a:pPr>
              <a:r>
                <a:rPr lang="en-US" sz="12000" dirty="0" smtClean="0">
                  <a:solidFill>
                    <a:srgbClr val="272727"/>
                  </a:solidFill>
                  <a:latin typeface="Dosis Extra Bold"/>
                </a:rPr>
                <a:t>Social Sc</a:t>
              </a:r>
              <a:r>
                <a:rPr lang="en-US" sz="12000" u="none" dirty="0" smtClean="0">
                  <a:solidFill>
                    <a:srgbClr val="272727"/>
                  </a:solidFill>
                  <a:latin typeface="Dosis Extra Bold"/>
                </a:rPr>
                <a:t>ience</a:t>
              </a:r>
              <a:endParaRPr lang="en-US" sz="12000" u="none" dirty="0">
                <a:solidFill>
                  <a:srgbClr val="272727"/>
                </a:solidFill>
                <a:latin typeface="Dosis Extra Bold"/>
              </a:endParaRPr>
            </a:p>
            <a:p>
              <a:pPr marL="0" lvl="0" indent="0" algn="ctr">
                <a:lnSpc>
                  <a:spcPts val="13200"/>
                </a:lnSpc>
              </a:pPr>
              <a:r>
                <a:rPr lang="en-US" sz="12000" u="none" dirty="0">
                  <a:solidFill>
                    <a:srgbClr val="272727"/>
                  </a:solidFill>
                  <a:latin typeface="Dosis Extra Bold"/>
                </a:rPr>
                <a:t>Class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04907"/>
              <a:ext cx="8767438" cy="780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07"/>
                </a:lnSpc>
              </a:pPr>
              <a:endParaRPr lang="en-US" sz="3599" spc="107" dirty="0">
                <a:solidFill>
                  <a:srgbClr val="FF9933"/>
                </a:solidFill>
                <a:latin typeface="Aleo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24522" y="9159605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65862" y="1643038"/>
            <a:ext cx="2478542" cy="7715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084" r="2084"/>
          <a:stretch>
            <a:fillRect/>
          </a:stretch>
        </p:blipFill>
        <p:spPr>
          <a:xfrm>
            <a:off x="13653402" y="5831135"/>
            <a:ext cx="2883311" cy="3518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443" y="4545355"/>
            <a:ext cx="1995244" cy="495712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7065" y="1381901"/>
            <a:ext cx="3075670" cy="8120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61288" y="6417548"/>
            <a:ext cx="4668860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507"/>
              </a:lnSpc>
            </a:pPr>
            <a:r>
              <a:rPr lang="en-US" sz="4800" spc="107" dirty="0" smtClean="0">
                <a:solidFill>
                  <a:srgbClr val="FF9933"/>
                </a:solidFill>
                <a:latin typeface="Aleo"/>
              </a:rPr>
              <a:t>HARIHARAN</a:t>
            </a:r>
            <a:endParaRPr lang="en-US" sz="4800" spc="107" dirty="0">
              <a:solidFill>
                <a:srgbClr val="FF9933"/>
              </a:solidFill>
              <a:latin typeface="Aleo"/>
            </a:endParaRPr>
          </a:p>
        </p:txBody>
      </p:sp>
      <p:pic>
        <p:nvPicPr>
          <p:cNvPr id="14" name="Picture 13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15" name="Picture 14" descr="Academy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CMR-National Institute of Nutrition, India"/>
          <p:cNvPicPr>
            <a:picLocks noChangeAspect="1" noChangeArrowheads="1"/>
          </p:cNvPicPr>
          <p:nvPr/>
        </p:nvPicPr>
        <p:blipFill>
          <a:blip r:embed="rId2"/>
          <a:srcRect r="1221" b="16718"/>
          <a:stretch>
            <a:fillRect/>
          </a:stretch>
        </p:blipFill>
        <p:spPr bwMode="auto">
          <a:xfrm>
            <a:off x="2643142" y="2143104"/>
            <a:ext cx="13430344" cy="70142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30" y="571468"/>
            <a:ext cx="1020514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</a:pPr>
            <a:r>
              <a:rPr lang="en-US" sz="6600" dirty="0" smtClean="0">
                <a:solidFill>
                  <a:srgbClr val="DDBC78"/>
                </a:solidFill>
                <a:latin typeface="Aleo Bold"/>
              </a:rPr>
              <a:t>Indian  Food </a:t>
            </a:r>
            <a:endParaRPr lang="en-US" sz="6600" dirty="0">
              <a:solidFill>
                <a:srgbClr val="DDBC78"/>
              </a:solidFill>
              <a:latin typeface="Aleo Bold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6" name="Picture 5" descr="Academy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6008" y="8820173"/>
            <a:ext cx="4073292" cy="438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8915423"/>
            <a:ext cx="4073292" cy="438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1662" y="773051"/>
            <a:ext cx="2566788" cy="84852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6976" y="1123950"/>
            <a:ext cx="2592324" cy="8229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56380" y="6672651"/>
            <a:ext cx="1758241" cy="2585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4396140"/>
            <a:ext cx="2145428" cy="48621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675428" y="4714872"/>
            <a:ext cx="693714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</a:pPr>
            <a:r>
              <a:rPr lang="en-US" sz="9600" dirty="0">
                <a:solidFill>
                  <a:srgbClr val="50603F"/>
                </a:solidFill>
                <a:latin typeface="Aleo Bold"/>
              </a:rPr>
              <a:t>Thank </a:t>
            </a:r>
            <a:r>
              <a:rPr lang="en-US" sz="9600" dirty="0" smtClean="0">
                <a:solidFill>
                  <a:srgbClr val="50603F"/>
                </a:solidFill>
                <a:latin typeface="Aleo Bold"/>
              </a:rPr>
              <a:t>you</a:t>
            </a:r>
            <a:endParaRPr lang="en-US" sz="9600" dirty="0">
              <a:solidFill>
                <a:srgbClr val="50603F"/>
              </a:solidFill>
              <a:latin typeface="Ale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4694" y="8753498"/>
            <a:ext cx="7311792" cy="5905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1788" y="3599259"/>
            <a:ext cx="4918656" cy="5678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93430" y="4924436"/>
            <a:ext cx="2448306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553350"/>
            <a:ext cx="7853032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59"/>
              </a:lnSpc>
            </a:pPr>
            <a:r>
              <a:rPr lang="en-US" sz="8799" u="none" dirty="0">
                <a:solidFill>
                  <a:srgbClr val="DDBC78"/>
                </a:solidFill>
                <a:latin typeface="Dosis Extra Bold"/>
              </a:rPr>
              <a:t>Hi, students!</a:t>
            </a:r>
          </a:p>
          <a:p>
            <a:pPr marL="0" lvl="0" indent="0">
              <a:lnSpc>
                <a:spcPts val="10559"/>
              </a:lnSpc>
            </a:pPr>
            <a:r>
              <a:rPr lang="en-US" sz="8799" u="none" dirty="0">
                <a:solidFill>
                  <a:srgbClr val="F8F6EB"/>
                </a:solidFill>
                <a:latin typeface="Dosis Extra Bold"/>
              </a:rPr>
              <a:t>How </a:t>
            </a:r>
            <a:r>
              <a:rPr lang="en-US" sz="8799" u="none" dirty="0" smtClean="0">
                <a:solidFill>
                  <a:srgbClr val="F8F6EB"/>
                </a:solidFill>
                <a:latin typeface="Dosis Extra Bold"/>
              </a:rPr>
              <a:t> r u all?</a:t>
            </a:r>
            <a:endParaRPr lang="en-US" sz="8799" u="none" dirty="0">
              <a:solidFill>
                <a:srgbClr val="F8F6EB"/>
              </a:solidFill>
              <a:latin typeface="Dosis Extra Bold"/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8" name="Picture 7" descr="Academy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43868" y="1714051"/>
            <a:ext cx="915192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</a:pPr>
            <a:r>
              <a:rPr lang="en-US" sz="6600" dirty="0">
                <a:solidFill>
                  <a:srgbClr val="50603F"/>
                </a:solidFill>
                <a:latin typeface="Aleo Bold"/>
              </a:rPr>
              <a:t>UNITY </a:t>
            </a:r>
            <a:r>
              <a:rPr lang="en-US" sz="6600" dirty="0" smtClean="0">
                <a:solidFill>
                  <a:srgbClr val="50603F"/>
                </a:solidFill>
                <a:latin typeface="Aleo Bold"/>
              </a:rPr>
              <a:t> </a:t>
            </a:r>
          </a:p>
          <a:p>
            <a:pPr marL="0" lvl="0" indent="0">
              <a:lnSpc>
                <a:spcPts val="7800"/>
              </a:lnSpc>
            </a:pPr>
            <a:r>
              <a:rPr lang="en-US" sz="6600" dirty="0" smtClean="0">
                <a:solidFill>
                  <a:srgbClr val="50603F"/>
                </a:solidFill>
                <a:latin typeface="Aleo Bold"/>
              </a:rPr>
              <a:t>IN</a:t>
            </a:r>
          </a:p>
          <a:p>
            <a:pPr marL="0" lvl="0" indent="0">
              <a:lnSpc>
                <a:spcPts val="7800"/>
              </a:lnSpc>
            </a:pPr>
            <a:r>
              <a:rPr lang="en-US" sz="6600" dirty="0" smtClean="0">
                <a:solidFill>
                  <a:srgbClr val="50603F"/>
                </a:solidFill>
                <a:latin typeface="Aleo Bold"/>
              </a:rPr>
              <a:t>DIVERSITY</a:t>
            </a:r>
            <a:endParaRPr lang="en-US" sz="6600" dirty="0">
              <a:solidFill>
                <a:srgbClr val="50603F"/>
              </a:solidFill>
              <a:latin typeface="Aleo Bold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t="503" b="503"/>
          <a:stretch>
            <a:fillRect/>
          </a:stretch>
        </p:blipFill>
        <p:spPr>
          <a:xfrm>
            <a:off x="1936383" y="1926213"/>
            <a:ext cx="5493105" cy="7789319"/>
          </a:xfrm>
          <a:prstGeom prst="rect">
            <a:avLst/>
          </a:prstGeom>
        </p:spPr>
      </p:pic>
      <p:sp>
        <p:nvSpPr>
          <p:cNvPr id="26" name="TextBox 9"/>
          <p:cNvSpPr txBox="1"/>
          <p:nvPr/>
        </p:nvSpPr>
        <p:spPr>
          <a:xfrm>
            <a:off x="7929554" y="5793405"/>
            <a:ext cx="10215634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2100" dirty="0">
                <a:solidFill>
                  <a:srgbClr val="000000"/>
                </a:solidFill>
                <a:latin typeface="Open Sans Extra Bold"/>
              </a:rPr>
              <a:t>Unity  in  diversity  means  oneness  in  the  varieties. </a:t>
            </a:r>
          </a:p>
          <a:p>
            <a:pPr>
              <a:lnSpc>
                <a:spcPts val="3992"/>
              </a:lnSpc>
            </a:pPr>
            <a:r>
              <a:rPr lang="en-US" sz="2100" dirty="0" smtClean="0">
                <a:solidFill>
                  <a:srgbClr val="000000"/>
                </a:solidFill>
                <a:latin typeface="Open Sans Extra Bold"/>
              </a:rPr>
              <a:t>Unity</a:t>
            </a:r>
            <a:r>
              <a:rPr lang="en-US" sz="2100" dirty="0">
                <a:solidFill>
                  <a:srgbClr val="000000"/>
                </a:solidFill>
                <a:latin typeface="Open Sans Extra Bold"/>
              </a:rPr>
              <a:t>  in  diversity  focuses  on  the  existence  of  unity  even  </a:t>
            </a:r>
            <a:r>
              <a:rPr lang="en-US" sz="2100" dirty="0" smtClean="0">
                <a:solidFill>
                  <a:srgbClr val="000000"/>
                </a:solidFill>
                <a:latin typeface="Open Sans Extra Bold"/>
              </a:rPr>
              <a:t>After lots  of  differences  of  cultural,  social,  linguistic,  religious,  political, </a:t>
            </a:r>
          </a:p>
          <a:p>
            <a:pPr>
              <a:lnSpc>
                <a:spcPts val="3992"/>
              </a:lnSpc>
            </a:pPr>
            <a:r>
              <a:rPr lang="en-US" sz="2100" dirty="0" smtClean="0">
                <a:solidFill>
                  <a:srgbClr val="000000"/>
                </a:solidFill>
                <a:latin typeface="Open Sans Extra Bold"/>
              </a:rPr>
              <a:t> ideological,  psychological,  etc.</a:t>
            </a:r>
          </a:p>
          <a:p>
            <a:pPr>
              <a:lnSpc>
                <a:spcPts val="3992"/>
              </a:lnSpc>
            </a:pPr>
            <a:endParaRPr lang="en-US" sz="2100" dirty="0" smtClean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7929554" y="4929186"/>
            <a:ext cx="763339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20"/>
              </a:lnSpc>
            </a:pPr>
            <a:r>
              <a:rPr lang="en-US" sz="3600" spc="95" dirty="0">
                <a:solidFill>
                  <a:srgbClr val="272727"/>
                </a:solidFill>
                <a:latin typeface="Aleo"/>
              </a:rPr>
              <a:t>WHAT IS UNITY IN DIVERSITY ?</a:t>
            </a: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29" name="Picture 28" descr="Academy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895" y="2800736"/>
            <a:ext cx="3785747" cy="6457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9328" y="6614457"/>
            <a:ext cx="2293259" cy="25024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9216" y="6699234"/>
            <a:ext cx="1918906" cy="2821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857" r="7957"/>
          <a:stretch>
            <a:fillRect/>
          </a:stretch>
        </p:blipFill>
        <p:spPr>
          <a:xfrm>
            <a:off x="4434642" y="3005224"/>
            <a:ext cx="10044686" cy="60485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55584" y="1028700"/>
            <a:ext cx="14576833" cy="134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</a:pPr>
            <a:r>
              <a:rPr lang="en-US" sz="8799" u="none">
                <a:solidFill>
                  <a:srgbClr val="50603F"/>
                </a:solidFill>
                <a:latin typeface="Dosis Extra Bold"/>
              </a:rPr>
              <a:t>Example</a:t>
            </a: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8" name="Picture 7" descr="Academy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87446" y="1659290"/>
            <a:ext cx="7685182" cy="127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800" dirty="0">
                <a:solidFill>
                  <a:srgbClr val="DDBC78"/>
                </a:solidFill>
                <a:latin typeface="Dosis Extra Bold"/>
              </a:rPr>
              <a:t>C</a:t>
            </a:r>
            <a:r>
              <a:rPr lang="en-US" sz="8800" dirty="0" smtClean="0">
                <a:solidFill>
                  <a:srgbClr val="DDBC78"/>
                </a:solidFill>
                <a:latin typeface="Dosis Extra Bold"/>
              </a:rPr>
              <a:t>ulture</a:t>
            </a:r>
            <a:endParaRPr lang="en-US" sz="8800" dirty="0">
              <a:solidFill>
                <a:srgbClr val="DDBC78"/>
              </a:solidFill>
              <a:latin typeface="Dosis Extra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8871" y="3137316"/>
            <a:ext cx="2650119" cy="600593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779241" y="8474606"/>
            <a:ext cx="6099059" cy="85914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4402" y="1378598"/>
            <a:ext cx="5300238" cy="791080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857324" y="2856291"/>
            <a:ext cx="6682436" cy="709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idea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beliefs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customs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art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religions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music and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dance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food habits </a:t>
            </a:r>
          </a:p>
          <a:p>
            <a:pPr marL="690880" lvl="1" indent="-345440">
              <a:lnSpc>
                <a:spcPts val="5119"/>
              </a:lnSpc>
              <a:buFont typeface="Arial"/>
              <a:buChar char="•"/>
            </a:pPr>
            <a:r>
              <a:rPr lang="en-US" sz="3199" spc="95" dirty="0">
                <a:solidFill>
                  <a:srgbClr val="F8F6EB"/>
                </a:solidFill>
                <a:latin typeface="Aleo"/>
              </a:rPr>
              <a:t> festivals</a:t>
            </a:r>
          </a:p>
          <a:p>
            <a:pPr>
              <a:lnSpc>
                <a:spcPts val="5119"/>
              </a:lnSpc>
            </a:pPr>
            <a:endParaRPr/>
          </a:p>
          <a:p>
            <a:pPr marL="0" lvl="0" indent="0">
              <a:lnSpc>
                <a:spcPts val="5120"/>
              </a:lnSpc>
            </a:pPr>
            <a:endParaRPr/>
          </a:p>
        </p:txBody>
      </p:sp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11" name="Picture 10" descr="Academy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hool of Miniature Painting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2958" y="3143236"/>
            <a:ext cx="5286412" cy="2843217"/>
          </a:xfrm>
          <a:prstGeom prst="rect">
            <a:avLst/>
          </a:prstGeom>
          <a:noFill/>
        </p:spPr>
      </p:pic>
      <p:pic>
        <p:nvPicPr>
          <p:cNvPr id="28676" name="Picture 4" descr="Ancient and medieval Indian cave paintings - online encycloped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2958" y="1321226"/>
            <a:ext cx="5214974" cy="1893447"/>
          </a:xfrm>
          <a:prstGeom prst="rect">
            <a:avLst/>
          </a:prstGeom>
          <a:noFill/>
        </p:spPr>
      </p:pic>
      <p:pic>
        <p:nvPicPr>
          <p:cNvPr id="28678" name="Picture 6" descr="1,336 India Collage Photos - Free &amp; Royalty-Free Stock Photos from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72958" y="6000756"/>
            <a:ext cx="5286412" cy="3581544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714316" y="2026864"/>
            <a:ext cx="7008091" cy="91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000" dirty="0" smtClean="0">
                <a:solidFill>
                  <a:srgbClr val="DDBC78"/>
                </a:solidFill>
                <a:latin typeface="Aleo Bold"/>
              </a:rPr>
              <a:t>Art and sculpture </a:t>
            </a:r>
            <a:endParaRPr lang="en-US" sz="6000" dirty="0">
              <a:solidFill>
                <a:srgbClr val="DDBC78"/>
              </a:solidFill>
              <a:latin typeface="Aleo Bold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642878" y="3071798"/>
            <a:ext cx="10472754" cy="8356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3600" dirty="0" smtClean="0">
                <a:solidFill>
                  <a:srgbClr val="FF0000"/>
                </a:solidFill>
              </a:rPr>
              <a:t>Indian art consists of a variety of art forms, including painting ,sculpture , pottery , and textile arts such as woven silk. </a:t>
            </a:r>
          </a:p>
          <a:p>
            <a:pPr fontAlgn="base"/>
            <a:endParaRPr lang="en-US" sz="3600" dirty="0" smtClean="0">
              <a:solidFill>
                <a:srgbClr val="FF0000"/>
              </a:solidFill>
            </a:endParaRPr>
          </a:p>
          <a:p>
            <a:pPr fontAlgn="base"/>
            <a:r>
              <a:rPr lang="en-US" sz="3600" dirty="0" smtClean="0">
                <a:solidFill>
                  <a:srgbClr val="FF0000"/>
                </a:solidFill>
              </a:rPr>
              <a:t>The ancient Indian masons and craftsmen produced wonderful works of art, starting from </a:t>
            </a:r>
            <a:r>
              <a:rPr lang="en-US" sz="3600" dirty="0" err="1" smtClean="0">
                <a:solidFill>
                  <a:srgbClr val="FF0000"/>
                </a:solidFill>
              </a:rPr>
              <a:t>Harappan</a:t>
            </a:r>
            <a:r>
              <a:rPr lang="en-US" sz="3600" dirty="0" smtClean="0">
                <a:solidFill>
                  <a:srgbClr val="FF0000"/>
                </a:solidFill>
              </a:rPr>
              <a:t> times.</a:t>
            </a:r>
          </a:p>
          <a:p>
            <a:pPr fontAlgn="base"/>
            <a:endParaRPr lang="en-US" sz="3600" dirty="0" smtClean="0">
              <a:solidFill>
                <a:srgbClr val="FF0000"/>
              </a:solidFill>
            </a:endParaRPr>
          </a:p>
          <a:p>
            <a:pPr fontAlgn="base"/>
            <a:r>
              <a:rPr lang="en-US" sz="3600" dirty="0" smtClean="0">
                <a:solidFill>
                  <a:srgbClr val="FF0000"/>
                </a:solidFill>
              </a:rPr>
              <a:t>In the historical period, the monolithic pillars erected by </a:t>
            </a:r>
            <a:r>
              <a:rPr lang="en-US" sz="3600" dirty="0" err="1" smtClean="0">
                <a:solidFill>
                  <a:srgbClr val="FF0000"/>
                </a:solidFill>
              </a:rPr>
              <a:t>Ashoka</a:t>
            </a:r>
            <a:r>
              <a:rPr lang="en-US" sz="3600" dirty="0" smtClean="0">
                <a:solidFill>
                  <a:srgbClr val="FF0000"/>
                </a:solidFill>
              </a:rPr>
              <a:t> are famous for their gloss and polish, which match the gloss on Northern Black Polished Ware. </a:t>
            </a:r>
          </a:p>
          <a:p>
            <a:pPr fontAlgn="base"/>
            <a:endParaRPr lang="en-US" sz="3600" dirty="0" smtClean="0">
              <a:solidFill>
                <a:srgbClr val="FF0000"/>
              </a:solidFill>
            </a:endParaRPr>
          </a:p>
          <a:p>
            <a:pPr fontAlgn="base"/>
            <a:r>
              <a:rPr lang="en-US" sz="3600" dirty="0" smtClean="0">
                <a:solidFill>
                  <a:srgbClr val="FF0000"/>
                </a:solidFill>
              </a:rPr>
              <a:t>It is still a mystery how the craftsmen were able to achieve this kind of polish on pillars and pottery.</a:t>
            </a:r>
          </a:p>
          <a:p>
            <a:pPr>
              <a:lnSpc>
                <a:spcPts val="4480"/>
              </a:lnSpc>
            </a:pPr>
            <a:endParaRPr lang="en-US" sz="2800" dirty="0" smtClean="0"/>
          </a:p>
          <a:p>
            <a:pPr>
              <a:lnSpc>
                <a:spcPts val="4480"/>
              </a:lnSpc>
            </a:pPr>
            <a:endParaRPr lang="en-US" sz="2800" spc="84" dirty="0">
              <a:latin typeface="Aleo"/>
            </a:endParaRP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9" name="Picture 8" descr="Academy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8865" y="71402"/>
            <a:ext cx="130511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198693" y="330220"/>
            <a:ext cx="14705734" cy="988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</a:pPr>
            <a:r>
              <a:rPr lang="en-US" sz="6000" dirty="0">
                <a:solidFill>
                  <a:srgbClr val="DDBC78"/>
                </a:solidFill>
                <a:latin typeface="Aleo Bold"/>
              </a:rPr>
              <a:t>DANCE AND MUSIC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2067719" y="1909402"/>
            <a:ext cx="707628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latin typeface="Open Sans Light"/>
              </a:rPr>
              <a:t>INDIA HAS TWO MAJOR DANCES 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latin typeface="Open Sans Light"/>
              </a:rPr>
              <a:t>THEY 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ARE </a:t>
            </a:r>
            <a:r>
              <a:rPr lang="en-US" sz="3400" dirty="0" smtClean="0">
                <a:solidFill>
                  <a:srgbClr val="FFFFFF"/>
                </a:solidFill>
                <a:latin typeface="Open Sans Light"/>
              </a:rPr>
              <a:t>CLASSICAL ,FOLK ,</a:t>
            </a:r>
            <a:endParaRPr lang="en-US" sz="34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2143076" y="6000756"/>
            <a:ext cx="83582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latin typeface="Open Sans Light"/>
              </a:rPr>
              <a:t>INDIA HAS EN-NUMBER OF MUSIC  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latin typeface="Open Sans Light"/>
              </a:rPr>
              <a:t>QAWWALI , FOLK ,GHAZAL,CLASSICAL</a:t>
            </a:r>
          </a:p>
        </p:txBody>
      </p:sp>
      <p:pic>
        <p:nvPicPr>
          <p:cNvPr id="14" name="Picture 2" descr="Folk And Tribal Dances Of India - Regional &amp; State W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8314" y="1613916"/>
            <a:ext cx="7715304" cy="2958080"/>
          </a:xfrm>
          <a:prstGeom prst="rect">
            <a:avLst/>
          </a:prstGeom>
          <a:noFill/>
        </p:spPr>
      </p:pic>
      <p:pic>
        <p:nvPicPr>
          <p:cNvPr id="15" name="Picture 8" descr="Indian Musical Instru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8578" y="4631846"/>
            <a:ext cx="6500858" cy="4869372"/>
          </a:xfrm>
          <a:prstGeom prst="rect">
            <a:avLst/>
          </a:prstGeom>
          <a:noFill/>
        </p:spPr>
      </p:pic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17" name="Picture 16" descr="Academy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14316" y="2026864"/>
            <a:ext cx="7008091" cy="97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</a:pPr>
            <a:r>
              <a:rPr lang="en-US" sz="6000" dirty="0">
                <a:solidFill>
                  <a:srgbClr val="DDBC78"/>
                </a:solidFill>
                <a:latin typeface="Aleo Bold"/>
              </a:rPr>
              <a:t>FESTIVALS</a:t>
            </a:r>
          </a:p>
        </p:txBody>
      </p:sp>
      <p:pic>
        <p:nvPicPr>
          <p:cNvPr id="8194" name="Picture 2" descr="Festivals of India - Lexag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190" y="2059896"/>
            <a:ext cx="10815998" cy="6084000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1028700" y="3527886"/>
            <a:ext cx="700809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800" spc="84" dirty="0">
                <a:solidFill>
                  <a:srgbClr val="272727"/>
                </a:solidFill>
                <a:latin typeface="Aleo"/>
              </a:rPr>
              <a:t> IN OUR COUNTRY THERE</a:t>
            </a:r>
          </a:p>
          <a:p>
            <a:pPr>
              <a:lnSpc>
                <a:spcPts val="4480"/>
              </a:lnSpc>
            </a:pPr>
            <a:r>
              <a:rPr lang="en-US" sz="2800" spc="84" dirty="0">
                <a:solidFill>
                  <a:srgbClr val="272727"/>
                </a:solidFill>
                <a:latin typeface="Aleo"/>
              </a:rPr>
              <a:t>ARE </a:t>
            </a:r>
            <a:r>
              <a:rPr lang="en-US" sz="2800" spc="84" dirty="0" smtClean="0">
                <a:solidFill>
                  <a:srgbClr val="272727"/>
                </a:solidFill>
                <a:latin typeface="Aleo"/>
              </a:rPr>
              <a:t>MANY FESTIVALS 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HAS BEEN CELEBRATE. AND  ALSO THERE</a:t>
            </a:r>
          </a:p>
          <a:p>
            <a:pPr>
              <a:lnSpc>
                <a:spcPts val="4480"/>
              </a:lnSpc>
            </a:pPr>
            <a:r>
              <a:rPr lang="en-US" sz="2800" spc="84" dirty="0">
                <a:solidFill>
                  <a:srgbClr val="272727"/>
                </a:solidFill>
                <a:latin typeface="Aleo"/>
              </a:rPr>
              <a:t>WILL BE A DIFFERENT</a:t>
            </a:r>
          </a:p>
          <a:p>
            <a:pPr>
              <a:lnSpc>
                <a:spcPts val="4480"/>
              </a:lnSpc>
            </a:pPr>
            <a:r>
              <a:rPr lang="en-US" sz="2800" spc="84" dirty="0">
                <a:solidFill>
                  <a:srgbClr val="272727"/>
                </a:solidFill>
                <a:latin typeface="Aleo"/>
              </a:rPr>
              <a:t>LIFE STYLE FOR EACH</a:t>
            </a:r>
          </a:p>
          <a:p>
            <a:pPr marL="0" lvl="0" indent="0">
              <a:lnSpc>
                <a:spcPts val="4480"/>
              </a:lnSpc>
            </a:pPr>
            <a:r>
              <a:rPr lang="en-US" sz="2800" spc="84" dirty="0">
                <a:solidFill>
                  <a:srgbClr val="272727"/>
                </a:solidFill>
                <a:latin typeface="Aleo"/>
              </a:rPr>
              <a:t>RELIGION.</a:t>
            </a: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26" y="428592"/>
            <a:ext cx="2418884" cy="1428724"/>
          </a:xfrm>
          <a:prstGeom prst="rect">
            <a:avLst/>
          </a:prstGeom>
        </p:spPr>
      </p:pic>
      <p:pic>
        <p:nvPicPr>
          <p:cNvPr id="9" name="Picture 8" descr="Academy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238" y="71402"/>
            <a:ext cx="1714743" cy="1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84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Dosis Extra Bold</vt:lpstr>
      <vt:lpstr>Aleo</vt:lpstr>
      <vt:lpstr>Calibri</vt:lpstr>
      <vt:lpstr>Aleo Bold</vt:lpstr>
      <vt:lpstr>Open Sans Extra Bold</vt:lpstr>
      <vt:lpstr>Open Sans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HARIHARAN</dc:title>
  <dc:creator>md</dc:creator>
  <cp:lastModifiedBy>welcome1</cp:lastModifiedBy>
  <cp:revision>15</cp:revision>
  <dcterms:created xsi:type="dcterms:W3CDTF">2006-08-16T00:00:00Z</dcterms:created>
  <dcterms:modified xsi:type="dcterms:W3CDTF">2020-07-05T16:50:04Z</dcterms:modified>
  <dc:identifier>DAEBF9rFBU4</dc:identifier>
</cp:coreProperties>
</file>